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13" r:id="rId2"/>
    <p:sldMasterId id="2147483695" r:id="rId3"/>
  </p:sldMasterIdLst>
  <p:notesMasterIdLst>
    <p:notesMasterId r:id="rId11"/>
  </p:notesMasterIdLst>
  <p:sldIdLst>
    <p:sldId id="264" r:id="rId4"/>
    <p:sldId id="265" r:id="rId5"/>
    <p:sldId id="266" r:id="rId6"/>
    <p:sldId id="268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E5D"/>
    <a:srgbClr val="151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1"/>
    <p:restoredTop sz="94815"/>
  </p:normalViewPr>
  <p:slideViewPr>
    <p:cSldViewPr snapToGrid="0" snapToObjects="1">
      <p:cViewPr varScale="1">
        <p:scale>
          <a:sx n="103" d="100"/>
          <a:sy n="103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07318E8-703A-BA48-94E1-A34ED2B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6CFAE2F-D457-D54D-98DE-AFFA939FA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7F2D69A-668C-C64F-96BD-D41847949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F7C07C-AB39-DD48-A6BD-8BE5BB7CD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C4991F-AA6E-004A-A503-3E8A284C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5F41F0-4A8E-9644-B870-18EEFA583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ADA934-CF10-584F-ADA7-3750CC5F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3A5498-60CC-C044-8D47-5D2DBDE57A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D866-7B0F-D24F-A3B2-7610C442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335BEB9-1C26-2341-AB69-AAB37C032B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69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07318E8-703A-BA48-94E1-A34ED2B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6CFAE2F-D457-D54D-98DE-AFFA939FA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7F2D69A-668C-C64F-96BD-D41847949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F7C07C-AB39-DD48-A6BD-8BE5BB7CD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060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E0DD5-FA42-9540-9E85-C87711BB8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4FE14-9782-F24F-AAF7-2412D6361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D866-7B0F-D24F-A3B2-7610C442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335BEB9-1C26-2341-AB69-AAB37C032B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08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329C0F-8A39-A546-9B46-50A91765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C91376-F297-BF48-B1FC-54E4E7F89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34BB3-7602-2C47-A466-6F52D5506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BA62B47-10A1-3843-8172-B8DA5B45E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56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86EBA-0968-9642-BB27-D1324B637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4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7188B1-F720-F542-B8A9-136104F5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79AA0AC-9570-9047-AE45-03EF8A994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43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469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C4991F-AA6E-004A-A503-3E8A284C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5F41F0-4A8E-9644-B870-18EEFA583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146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244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ADA934-CF10-584F-ADA7-3750CC5F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3A5498-60CC-C044-8D47-5D2DBDE57A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730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55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A5761-D429-B04A-9733-2E130C124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4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9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ABC5-90F5-2B43-92CE-FCEA1237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50F7B33-5DE4-E542-B2C7-02EC672566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761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3A58E-836B-5245-B6BB-5425F0704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AD49B3-D0B4-2D40-B5D8-84A546CF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B0CBD62-F547-3044-BFFF-B6405A68A1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2021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B62DD3-0690-5E42-8CF2-2A7B35324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286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0E217-BECC-F54E-9AE8-9C9BE9DB9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351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480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B3AE6-A227-BE4C-9540-F0403DB7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04BB957-5494-AB49-B40D-BF3A6889D8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9C6D6-6171-8649-B2ED-2939CA2AB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C6D6-6171-8649-B2ED-2939CA2AB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0" cy="60655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329C0F-8A39-A546-9B46-50A91765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C91376-F297-BF48-B1FC-54E4E7F89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44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BA62B47-10A1-3843-8172-B8DA5B45E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9C6D6-6171-8649-B2ED-2939CA2AB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7188B1-F720-F542-B8A9-136104F5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79AA0AC-9570-9047-AE45-03EF8A994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33428-928D-8E4E-9844-FFCBC123EBA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69900" y="365125"/>
            <a:ext cx="1860924" cy="10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11" r:id="rId2"/>
    <p:sldLayoutId id="2147483682" r:id="rId3"/>
    <p:sldLayoutId id="2147483683" r:id="rId4"/>
    <p:sldLayoutId id="2147483712" r:id="rId5"/>
    <p:sldLayoutId id="2147483684" r:id="rId6"/>
    <p:sldLayoutId id="2147483685" r:id="rId7"/>
    <p:sldLayoutId id="2147483686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D9029-CE71-1445-BA90-9B0325BFA2F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69900" y="365124"/>
            <a:ext cx="1860924" cy="10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3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BC9E5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93250-EE10-6042-A579-2EC1C23C3F1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9901" y="365122"/>
            <a:ext cx="1860924" cy="10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7526"/>
            <a:ext cx="10515600" cy="1122219"/>
          </a:xfrm>
        </p:spPr>
        <p:txBody>
          <a:bodyPr>
            <a:noAutofit/>
          </a:bodyPr>
          <a:lstStyle/>
          <a:p>
            <a:pPr algn="ctr"/>
            <a:r>
              <a:rPr lang="hu-HU" dirty="0" err="1" smtClean="0"/>
              <a:t>Title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degree</a:t>
            </a:r>
            <a:r>
              <a:rPr lang="hu-HU" dirty="0" smtClean="0"/>
              <a:t> </a:t>
            </a:r>
            <a:r>
              <a:rPr lang="hu-HU" dirty="0" err="1" smtClean="0"/>
              <a:t>thesis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1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1152524" y="3639128"/>
            <a:ext cx="10201275" cy="160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3200" dirty="0" err="1" smtClean="0"/>
              <a:t>Name</a:t>
            </a:r>
            <a:r>
              <a:rPr lang="hu-HU" sz="3200" dirty="0" smtClean="0"/>
              <a:t>, </a:t>
            </a:r>
            <a:r>
              <a:rPr lang="hu-HU" sz="3200" dirty="0" err="1" smtClean="0"/>
              <a:t>Neptun</a:t>
            </a:r>
            <a:r>
              <a:rPr lang="hu-HU" sz="3200" dirty="0" smtClean="0"/>
              <a:t> </a:t>
            </a:r>
            <a:r>
              <a:rPr lang="hu-HU" sz="3200" dirty="0" err="1" smtClean="0"/>
              <a:t>code</a:t>
            </a:r>
            <a:r>
              <a:rPr lang="hu-HU" sz="3200" dirty="0" smtClean="0"/>
              <a:t>, </a:t>
            </a:r>
            <a:endParaRPr lang="hu-HU" sz="3200" dirty="0" smtClean="0"/>
          </a:p>
          <a:p>
            <a:pPr algn="ctr"/>
            <a:r>
              <a:rPr lang="hu-HU" sz="3200" dirty="0" smtClean="0"/>
              <a:t>CAD-CAM-CNC </a:t>
            </a:r>
            <a:r>
              <a:rPr lang="hu-HU" sz="3200" dirty="0" err="1" smtClean="0"/>
              <a:t>specialization</a:t>
            </a:r>
            <a:endParaRPr lang="hu-HU" sz="3200" dirty="0" smtClean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541659"/>
            <a:ext cx="4100945" cy="7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80" y="355596"/>
            <a:ext cx="8138933" cy="1122219"/>
          </a:xfrm>
        </p:spPr>
        <p:txBody>
          <a:bodyPr>
            <a:noAutofit/>
          </a:bodyPr>
          <a:lstStyle/>
          <a:p>
            <a:pPr algn="r"/>
            <a:r>
              <a:rPr lang="hu-HU" dirty="0" smtClean="0"/>
              <a:t>The </a:t>
            </a:r>
            <a:r>
              <a:rPr lang="hu-HU" dirty="0" err="1" smtClean="0"/>
              <a:t>aims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thesis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355596"/>
            <a:ext cx="8249391" cy="1122219"/>
          </a:xfrm>
        </p:spPr>
        <p:txBody>
          <a:bodyPr>
            <a:noAutofit/>
          </a:bodyPr>
          <a:lstStyle/>
          <a:p>
            <a:pPr algn="r"/>
            <a:r>
              <a:rPr lang="hu-HU" dirty="0" err="1" smtClean="0"/>
              <a:t>Materials</a:t>
            </a:r>
            <a:r>
              <a:rPr lang="hu-HU" dirty="0" smtClean="0"/>
              <a:t>, </a:t>
            </a:r>
            <a:r>
              <a:rPr lang="hu-HU" dirty="0" err="1" smtClean="0"/>
              <a:t>methods</a:t>
            </a:r>
            <a:r>
              <a:rPr lang="hu-HU" dirty="0" smtClean="0"/>
              <a:t>, </a:t>
            </a:r>
            <a:r>
              <a:rPr lang="hu-HU" dirty="0" err="1" smtClean="0"/>
              <a:t>pricedures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2019.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80" y="355596"/>
            <a:ext cx="8138933" cy="1122219"/>
          </a:xfrm>
        </p:spPr>
        <p:txBody>
          <a:bodyPr>
            <a:noAutofit/>
          </a:bodyPr>
          <a:lstStyle/>
          <a:p>
            <a:pPr algn="r"/>
            <a:r>
              <a:rPr lang="hu-HU" dirty="0" err="1" smtClean="0"/>
              <a:t>Process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solving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80" y="355596"/>
            <a:ext cx="8138933" cy="1122219"/>
          </a:xfrm>
        </p:spPr>
        <p:txBody>
          <a:bodyPr>
            <a:noAutofit/>
          </a:bodyPr>
          <a:lstStyle/>
          <a:p>
            <a:pPr algn="r"/>
            <a:r>
              <a:rPr lang="hu-HU" dirty="0" err="1" smtClean="0"/>
              <a:t>Conclusions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80" y="355596"/>
            <a:ext cx="8138933" cy="1122219"/>
          </a:xfrm>
        </p:spPr>
        <p:txBody>
          <a:bodyPr>
            <a:noAutofit/>
          </a:bodyPr>
          <a:lstStyle/>
          <a:p>
            <a:pPr algn="r"/>
            <a:r>
              <a:rPr lang="hu-HU" dirty="0" err="1" smtClean="0"/>
              <a:t>Summary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90173"/>
            <a:ext cx="10515600" cy="1122219"/>
          </a:xfrm>
        </p:spPr>
        <p:txBody>
          <a:bodyPr>
            <a:noAutofit/>
          </a:bodyPr>
          <a:lstStyle/>
          <a:p>
            <a:pPr algn="ctr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541659"/>
            <a:ext cx="4100945" cy="7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139</Words>
  <Application>Microsoft Office PowerPoint</Application>
  <PresentationFormat>Szélesvásznú</PresentationFormat>
  <Paragraphs>70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Open Sans Light</vt:lpstr>
      <vt:lpstr>2_Office Theme</vt:lpstr>
      <vt:lpstr>4_Office Theme</vt:lpstr>
      <vt:lpstr>3_Office Theme</vt:lpstr>
      <vt:lpstr>Title of the degree thesis work</vt:lpstr>
      <vt:lpstr>The aims of the thesis work</vt:lpstr>
      <vt:lpstr>Materials, methods, pricedures</vt:lpstr>
      <vt:lpstr>Process of the solving</vt:lpstr>
      <vt:lpstr>Conclusions </vt:lpstr>
      <vt:lpstr>Summary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Felhasznalo</cp:lastModifiedBy>
  <cp:revision>81</cp:revision>
  <cp:lastPrinted>2019-02-21T16:11:42Z</cp:lastPrinted>
  <dcterms:created xsi:type="dcterms:W3CDTF">2019-01-21T14:36:44Z</dcterms:created>
  <dcterms:modified xsi:type="dcterms:W3CDTF">2021-02-09T11:33:17Z</dcterms:modified>
</cp:coreProperties>
</file>